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7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4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4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0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8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5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7B48-6865-4508-8049-5E49F6448F9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BCC57-F5FE-4B0A-92D5-B87F0648C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3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5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" y="0"/>
            <a:ext cx="1068781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" y="0"/>
            <a:ext cx="1068781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7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" y="0"/>
            <a:ext cx="1068781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8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" y="0"/>
            <a:ext cx="1068781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3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068997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61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</cp:revision>
  <dcterms:created xsi:type="dcterms:W3CDTF">2019-09-19T08:52:54Z</dcterms:created>
  <dcterms:modified xsi:type="dcterms:W3CDTF">2019-09-19T08:58:41Z</dcterms:modified>
</cp:coreProperties>
</file>